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E7B248-9437-4EDB-9238-2B859DC763B1}" v="3" dt="2025-07-09T18:47:38.8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ael Getgood" userId="dd8539e07b0fe6cc" providerId="LiveId" clId="{93E7B248-9437-4EDB-9238-2B859DC763B1}"/>
    <pc:docChg chg="custSel addSld modSld">
      <pc:chgData name="Rachael Getgood" userId="dd8539e07b0fe6cc" providerId="LiveId" clId="{93E7B248-9437-4EDB-9238-2B859DC763B1}" dt="2025-07-09T18:47:38.896" v="7" actId="931"/>
      <pc:docMkLst>
        <pc:docMk/>
      </pc:docMkLst>
      <pc:sldChg chg="addSp delSp modSp new mod modClrScheme chgLayout">
        <pc:chgData name="Rachael Getgood" userId="dd8539e07b0fe6cc" providerId="LiveId" clId="{93E7B248-9437-4EDB-9238-2B859DC763B1}" dt="2025-07-09T18:47:12.848" v="2"/>
        <pc:sldMkLst>
          <pc:docMk/>
          <pc:sldMk cId="3812368523" sldId="256"/>
        </pc:sldMkLst>
        <pc:spChg chg="del">
          <ac:chgData name="Rachael Getgood" userId="dd8539e07b0fe6cc" providerId="LiveId" clId="{93E7B248-9437-4EDB-9238-2B859DC763B1}" dt="2025-07-09T18:47:03.020" v="1" actId="700"/>
          <ac:spMkLst>
            <pc:docMk/>
            <pc:sldMk cId="3812368523" sldId="256"/>
            <ac:spMk id="2" creationId="{2E1726F5-B72F-5738-8414-19168EB60D8C}"/>
          </ac:spMkLst>
        </pc:spChg>
        <pc:spChg chg="del">
          <ac:chgData name="Rachael Getgood" userId="dd8539e07b0fe6cc" providerId="LiveId" clId="{93E7B248-9437-4EDB-9238-2B859DC763B1}" dt="2025-07-09T18:47:03.020" v="1" actId="700"/>
          <ac:spMkLst>
            <pc:docMk/>
            <pc:sldMk cId="3812368523" sldId="256"/>
            <ac:spMk id="3" creationId="{02D1926A-7944-2B3D-977B-3AD08075DA96}"/>
          </ac:spMkLst>
        </pc:spChg>
        <pc:picChg chg="add mod">
          <ac:chgData name="Rachael Getgood" userId="dd8539e07b0fe6cc" providerId="LiveId" clId="{93E7B248-9437-4EDB-9238-2B859DC763B1}" dt="2025-07-09T18:47:12.848" v="2"/>
          <ac:picMkLst>
            <pc:docMk/>
            <pc:sldMk cId="3812368523" sldId="256"/>
            <ac:picMk id="5" creationId="{1B8F3742-7767-BA0A-4FE2-464C147575B4}"/>
          </ac:picMkLst>
        </pc:picChg>
      </pc:sldChg>
      <pc:sldChg chg="addSp delSp modSp add mod">
        <pc:chgData name="Rachael Getgood" userId="dd8539e07b0fe6cc" providerId="LiveId" clId="{93E7B248-9437-4EDB-9238-2B859DC763B1}" dt="2025-07-09T18:47:38.896" v="7" actId="931"/>
        <pc:sldMkLst>
          <pc:docMk/>
          <pc:sldMk cId="3304177215" sldId="257"/>
        </pc:sldMkLst>
        <pc:graphicFrameChg chg="add del mod">
          <ac:chgData name="Rachael Getgood" userId="dd8539e07b0fe6cc" providerId="LiveId" clId="{93E7B248-9437-4EDB-9238-2B859DC763B1}" dt="2025-07-09T18:47:26.419" v="6" actId="478"/>
          <ac:graphicFrameMkLst>
            <pc:docMk/>
            <pc:sldMk cId="3304177215" sldId="257"/>
            <ac:graphicFrameMk id="2" creationId="{247EF31A-ECB1-BBD9-A60A-ACFC680B4D10}"/>
          </ac:graphicFrameMkLst>
        </pc:graphicFrameChg>
        <pc:picChg chg="add mod">
          <ac:chgData name="Rachael Getgood" userId="dd8539e07b0fe6cc" providerId="LiveId" clId="{93E7B248-9437-4EDB-9238-2B859DC763B1}" dt="2025-07-09T18:47:38.896" v="7" actId="931"/>
          <ac:picMkLst>
            <pc:docMk/>
            <pc:sldMk cId="3304177215" sldId="257"/>
            <ac:picMk id="4" creationId="{E895E4E9-6316-CC3C-13AE-4F23D8BDBDBE}"/>
          </ac:picMkLst>
        </pc:picChg>
        <pc:picChg chg="del">
          <ac:chgData name="Rachael Getgood" userId="dd8539e07b0fe6cc" providerId="LiveId" clId="{93E7B248-9437-4EDB-9238-2B859DC763B1}" dt="2025-07-09T18:47:18.490" v="4" actId="478"/>
          <ac:picMkLst>
            <pc:docMk/>
            <pc:sldMk cId="3304177215" sldId="257"/>
            <ac:picMk id="5" creationId="{DCA911B5-4B93-DCE3-961B-40A0AD8659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62F3D-BC55-C664-6E09-ACA9DD447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04781-74A9-BAA0-1CBC-3F28665BE9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B65F7-5653-A45C-5C91-5E2044E5F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0A746-FDD1-E26B-5E25-E778B0AE1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EB847-B4ED-D810-FBFB-CF3B0B291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28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58D5A-05C3-3F6B-C679-C7C0D2312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BA7FF-403D-6F61-9731-732357F30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E65FA-BC29-C6DB-458E-33D87032F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0EA69-C86C-5347-6E34-6BDD9B373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05522-E393-9F4B-65A1-35B6A6AE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09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2A8C-0F14-54CB-2663-BF4BB925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E494A4-4567-3978-B1DB-B4282D7EA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809DF-F456-CA93-4C89-DFB62371D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1AE67-F0A9-724A-1876-37C70E674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0CE54-4005-8D8D-747F-A05762C6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8FC8E-98F7-F546-012B-46E4CEEE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B2C5B-313B-E5DD-DE28-D6410AFE3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C477A-461D-BD7C-C041-99B9061B1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CCB31-6492-670C-2507-76DB2CFE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ECD718-678F-12EE-B07F-D4E9E9E3F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B7C0D4-4C53-7555-D058-B2214058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53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ACBB8-343C-511C-C244-C74FEF91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162A6-FF08-8806-3E2F-D39BEF1C6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D32D2-5F51-B657-E6B3-0B3C399AA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6C9807-EC93-C954-8302-DAD4D0E01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04CC2B-A0E7-C9DC-5969-EBE020BAC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29E27-C839-C5DF-0B03-A9870812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B899DE-2D4B-F5B8-7AE9-5A6BE11B0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13B94A-88EC-3D22-FB1D-1F4768E87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0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B9984-25AA-051F-89FE-36F6233B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093B1E-FAED-64C5-0377-0F854A80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0AE3D-F4E5-B7A4-47FE-C1007792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591B9-1D55-DA94-DE3B-DE201041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769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1020E7-59CE-75B8-B973-D97F611C4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BC1234-FF31-F2A0-78E6-C6D95CD21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B80BF-4A71-0A5A-115A-6FB0C0535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983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6203-DAA4-F825-B3B5-7F2559DD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93EA3-6517-1924-FF44-85823C1BF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47352-3E81-F3DB-4954-070A71D2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32992-E28A-1C58-F23D-4F38F64BF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A63F6-1F9D-9536-2748-4C6356DA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89B88-7F91-5168-05C2-5CD3C3BD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906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F71AD-EA2B-F765-32D5-4B79D118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53445-0E30-25A2-29FF-16F0107ADC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BE39B-2ED2-B1F7-0A71-6035BEB774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92467-18ED-39A8-58A2-0D440EDCF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84417-11B7-ECA3-E4DC-C26C13423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548D2-7212-238C-78DC-50654EB3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8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0FF52-D96E-FDEA-BFCC-90DF9A45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4689B-2D20-972B-50D1-EA1BE4549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77AC4-4422-A19C-43AB-6C5F3DE6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0EA5C-D94C-1BF9-A361-3B755071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D1C50-FFEA-BA56-7414-C0CCAEDE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8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D957CF-A6C3-3D36-181C-6B4EFABC1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71453-6139-4F58-F75A-44104D8814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D6CF6-B2CD-7DAE-7938-20911A6F4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AE9C4-4D5C-9E96-A9A1-3F95FD56F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C466D-5CED-904D-7B0C-AF530241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9FB983-9C0F-F98F-2874-AFEEA28C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A417C-7974-087D-E801-003FA4E61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31F81-9F5E-3201-AD1D-E2C6DAC70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6A9298-79CA-4808-9E52-7D8DAF34932B}" type="datetimeFigureOut">
              <a:rPr lang="en-GB" smtClean="0"/>
              <a:t>09/07/2025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91E0E-2514-B872-ED84-25251900E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0AE7A-33B0-10EC-9EB8-90B3ADE8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D5BF3-43A9-47BA-8CF9-CD518C034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40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8F3742-7767-BA0A-4FE2-464C14757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" y="0"/>
            <a:ext cx="12183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6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F970-926B-FB5A-9E0D-04F5ED1AA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95E4E9-6316-CC3C-13AE-4F23D8BDB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77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Rachael Getgood</dc:creator>
  <cp:lastModifiedBy>Rachael Getgood</cp:lastModifiedBy>
  <cp:revision>1</cp:revision>
  <dcterms:created xsi:type="dcterms:W3CDTF">2025-07-09T18:46:51Z</dcterms:created>
  <dcterms:modified xsi:type="dcterms:W3CDTF">2025-07-09T18:47:45Z</dcterms:modified>
</cp:coreProperties>
</file>