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OpenDyslexicAlta Bold" charset="1" panose="00000800000000000000"/>
      <p:regular r:id="rId11"/>
    </p:embeddedFont>
    <p:embeddedFont>
      <p:font typeface="OpenDyslexicAlta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png" Type="http://schemas.openxmlformats.org/officeDocument/2006/relationships/image"/><Relationship Id="rId8" Target="../media/image5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3.png" Type="http://schemas.openxmlformats.org/officeDocument/2006/relationships/imag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png" Type="http://schemas.openxmlformats.org/officeDocument/2006/relationships/image"/><Relationship Id="rId12" Target="../media/image7.png" Type="http://schemas.openxmlformats.org/officeDocument/2006/relationships/image"/><Relationship Id="rId13" Target="../media/image8.pn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.png" Type="http://schemas.openxmlformats.org/officeDocument/2006/relationships/image"/><Relationship Id="rId7" Target="../media/image2.png" Type="http://schemas.openxmlformats.org/officeDocument/2006/relationships/image"/><Relationship Id="rId8" Target="../media/image3.png" Type="http://schemas.openxmlformats.org/officeDocument/2006/relationships/image"/><Relationship Id="rId9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1.pn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Relationship Id="rId7" Target="../media/image4.png" Type="http://schemas.openxmlformats.org/officeDocument/2006/relationships/image"/><Relationship Id="rId8" Target="../media/image5.png" Type="http://schemas.openxmlformats.org/officeDocument/2006/relationships/image"/><Relationship Id="rId9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0436" y="7520364"/>
            <a:ext cx="17387128" cy="2213248"/>
            <a:chOff x="0" y="0"/>
            <a:chExt cx="23182838" cy="29509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2794" cy="1922598"/>
            </a:xfrm>
            <a:custGeom>
              <a:avLst/>
              <a:gdLst/>
              <a:ahLst/>
              <a:cxnLst/>
              <a:rect r="r" b="b" t="t" l="l"/>
              <a:pathLst>
                <a:path h="1922598" w="2212794">
                  <a:moveTo>
                    <a:pt x="0" y="0"/>
                  </a:moveTo>
                  <a:lnTo>
                    <a:pt x="2212794" y="0"/>
                  </a:lnTo>
                  <a:lnTo>
                    <a:pt x="221279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96181" y="1888614"/>
              <a:ext cx="1620432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Let</a:t>
              </a:r>
            </a:p>
          </p:txBody>
        </p:sp>
        <p:sp>
          <p:nvSpPr>
            <p:cNvPr name="Freeform 5" id="5"/>
            <p:cNvSpPr/>
            <p:nvPr/>
          </p:nvSpPr>
          <p:spPr>
            <a:xfrm flipH="false" flipV="false" rot="0">
              <a:off x="4067351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2321086" y="1888614"/>
              <a:ext cx="514972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1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everything 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7805812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7805812" y="1888614"/>
              <a:ext cx="190446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5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that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9953706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9" y="0"/>
                  </a:lnTo>
                  <a:lnTo>
                    <a:pt x="1958869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0165542" y="1888614"/>
              <a:ext cx="153519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3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has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12814096" y="0"/>
              <a:ext cx="1632402" cy="1922598"/>
            </a:xfrm>
            <a:custGeom>
              <a:avLst/>
              <a:gdLst/>
              <a:ahLst/>
              <a:cxnLst/>
              <a:rect r="r" b="b" t="t" l="l"/>
              <a:pathLst>
                <a:path h="1922598" w="1632402">
                  <a:moveTo>
                    <a:pt x="0" y="0"/>
                  </a:moveTo>
                  <a:lnTo>
                    <a:pt x="1632403" y="0"/>
                  </a:lnTo>
                  <a:lnTo>
                    <a:pt x="1632403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2156005" y="1888614"/>
              <a:ext cx="2948584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breath 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16394193" y="0"/>
              <a:ext cx="1051974" cy="1922598"/>
            </a:xfrm>
            <a:custGeom>
              <a:avLst/>
              <a:gdLst/>
              <a:ahLst/>
              <a:cxnLst/>
              <a:rect r="r" b="b" t="t" l="l"/>
              <a:pathLst>
                <a:path h="1922598" w="1051974">
                  <a:moveTo>
                    <a:pt x="0" y="0"/>
                  </a:moveTo>
                  <a:lnTo>
                    <a:pt x="1051974" y="0"/>
                  </a:lnTo>
                  <a:lnTo>
                    <a:pt x="105197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5559857" y="1888614"/>
              <a:ext cx="272064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praise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18964665" y="0"/>
              <a:ext cx="1160820" cy="1922598"/>
            </a:xfrm>
            <a:custGeom>
              <a:avLst/>
              <a:gdLst/>
              <a:ahLst/>
              <a:cxnLst/>
              <a:rect r="r" b="b" t="t" l="l"/>
              <a:pathLst>
                <a:path h="1922598" w="1160820">
                  <a:moveTo>
                    <a:pt x="0" y="0"/>
                  </a:moveTo>
                  <a:lnTo>
                    <a:pt x="1160820" y="0"/>
                  </a:lnTo>
                  <a:lnTo>
                    <a:pt x="1160820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18735770" y="1888614"/>
              <a:ext cx="1618610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270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the 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21016808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20809647" y="1888614"/>
              <a:ext cx="2373191" cy="10589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45"/>
                </a:lnSpc>
              </a:pPr>
              <a:r>
                <a:rPr lang="en-US" b="true" sz="4818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Lord!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6759770" y="2101244"/>
            <a:ext cx="4768461" cy="4762500"/>
          </a:xfrm>
          <a:custGeom>
            <a:avLst/>
            <a:gdLst/>
            <a:ahLst/>
            <a:cxnLst/>
            <a:rect r="r" b="b" t="t" l="l"/>
            <a:pathLst>
              <a:path h="4762500" w="4768461">
                <a:moveTo>
                  <a:pt x="0" y="0"/>
                </a:moveTo>
                <a:lnTo>
                  <a:pt x="4768460" y="0"/>
                </a:lnTo>
                <a:lnTo>
                  <a:pt x="4768460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5271214" y="508000"/>
            <a:ext cx="7745571" cy="93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G</a:t>
            </a: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od made the world;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23484" y="2101244"/>
            <a:ext cx="4441031" cy="4762500"/>
          </a:xfrm>
          <a:custGeom>
            <a:avLst/>
            <a:gdLst/>
            <a:ahLst/>
            <a:cxnLst/>
            <a:rect r="r" b="b" t="t" l="l"/>
            <a:pathLst>
              <a:path h="4762500" w="4441031">
                <a:moveTo>
                  <a:pt x="0" y="0"/>
                </a:moveTo>
                <a:lnTo>
                  <a:pt x="4441032" y="0"/>
                </a:lnTo>
                <a:lnTo>
                  <a:pt x="4441032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218543" y="508000"/>
            <a:ext cx="9850914" cy="93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G</a:t>
            </a: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od made all living things;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50436" y="7520364"/>
            <a:ext cx="17387128" cy="2213248"/>
            <a:chOff x="0" y="0"/>
            <a:chExt cx="23182838" cy="29509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12794" cy="1922598"/>
            </a:xfrm>
            <a:custGeom>
              <a:avLst/>
              <a:gdLst/>
              <a:ahLst/>
              <a:cxnLst/>
              <a:rect r="r" b="b" t="t" l="l"/>
              <a:pathLst>
                <a:path h="1922598" w="2212794">
                  <a:moveTo>
                    <a:pt x="0" y="0"/>
                  </a:moveTo>
                  <a:lnTo>
                    <a:pt x="2212794" y="0"/>
                  </a:lnTo>
                  <a:lnTo>
                    <a:pt x="221279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296181" y="1888614"/>
              <a:ext cx="1620432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Let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4067351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2321086" y="1888614"/>
              <a:ext cx="514972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1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everything 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7805812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7805812" y="1888614"/>
              <a:ext cx="190446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5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that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9953706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9" y="0"/>
                  </a:lnTo>
                  <a:lnTo>
                    <a:pt x="1958869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165542" y="1888614"/>
              <a:ext cx="153519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3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has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12814096" y="0"/>
              <a:ext cx="1632402" cy="1922598"/>
            </a:xfrm>
            <a:custGeom>
              <a:avLst/>
              <a:gdLst/>
              <a:ahLst/>
              <a:cxnLst/>
              <a:rect r="r" b="b" t="t" l="l"/>
              <a:pathLst>
                <a:path h="1922598" w="1632402">
                  <a:moveTo>
                    <a:pt x="0" y="0"/>
                  </a:moveTo>
                  <a:lnTo>
                    <a:pt x="1632403" y="0"/>
                  </a:lnTo>
                  <a:lnTo>
                    <a:pt x="1632403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2156005" y="1888614"/>
              <a:ext cx="2948584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breath 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16394193" y="0"/>
              <a:ext cx="1051974" cy="1922598"/>
            </a:xfrm>
            <a:custGeom>
              <a:avLst/>
              <a:gdLst/>
              <a:ahLst/>
              <a:cxnLst/>
              <a:rect r="r" b="b" t="t" l="l"/>
              <a:pathLst>
                <a:path h="1922598" w="1051974">
                  <a:moveTo>
                    <a:pt x="0" y="0"/>
                  </a:moveTo>
                  <a:lnTo>
                    <a:pt x="1051974" y="0"/>
                  </a:lnTo>
                  <a:lnTo>
                    <a:pt x="105197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15559857" y="1888614"/>
              <a:ext cx="272064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praise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18964665" y="0"/>
              <a:ext cx="1160820" cy="1922598"/>
            </a:xfrm>
            <a:custGeom>
              <a:avLst/>
              <a:gdLst/>
              <a:ahLst/>
              <a:cxnLst/>
              <a:rect r="r" b="b" t="t" l="l"/>
              <a:pathLst>
                <a:path h="1922598" w="1160820">
                  <a:moveTo>
                    <a:pt x="0" y="0"/>
                  </a:moveTo>
                  <a:lnTo>
                    <a:pt x="1160820" y="0"/>
                  </a:lnTo>
                  <a:lnTo>
                    <a:pt x="1160820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8735770" y="1888614"/>
              <a:ext cx="1618610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270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the </a:t>
              </a:r>
            </a:p>
          </p:txBody>
        </p:sp>
        <p:sp>
          <p:nvSpPr>
            <p:cNvPr name="Freeform 19" id="19"/>
            <p:cNvSpPr/>
            <p:nvPr/>
          </p:nvSpPr>
          <p:spPr>
            <a:xfrm flipH="false" flipV="false" rot="0">
              <a:off x="21016808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20809647" y="1888614"/>
              <a:ext cx="2373191" cy="10589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45"/>
                </a:lnSpc>
              </a:pPr>
              <a:r>
                <a:rPr lang="en-US" b="true" sz="4818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Lord!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78463" y="2101244"/>
            <a:ext cx="5512024" cy="4762500"/>
          </a:xfrm>
          <a:custGeom>
            <a:avLst/>
            <a:gdLst/>
            <a:ahLst/>
            <a:cxnLst/>
            <a:rect r="r" b="b" t="t" l="l"/>
            <a:pathLst>
              <a:path h="4762500" w="5512024">
                <a:moveTo>
                  <a:pt x="0" y="0"/>
                </a:moveTo>
                <a:lnTo>
                  <a:pt x="5512024" y="0"/>
                </a:lnTo>
                <a:lnTo>
                  <a:pt x="5512024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0" t="0" r="-16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643108" y="508000"/>
            <a:ext cx="13001783" cy="93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G</a:t>
            </a: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od made each of us and loves us;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50436" y="7520364"/>
            <a:ext cx="17387128" cy="2213248"/>
            <a:chOff x="0" y="0"/>
            <a:chExt cx="23182838" cy="29509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12794" cy="1922598"/>
            </a:xfrm>
            <a:custGeom>
              <a:avLst/>
              <a:gdLst/>
              <a:ahLst/>
              <a:cxnLst/>
              <a:rect r="r" b="b" t="t" l="l"/>
              <a:pathLst>
                <a:path h="1922598" w="2212794">
                  <a:moveTo>
                    <a:pt x="0" y="0"/>
                  </a:moveTo>
                  <a:lnTo>
                    <a:pt x="2212794" y="0"/>
                  </a:lnTo>
                  <a:lnTo>
                    <a:pt x="221279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296181" y="1888614"/>
              <a:ext cx="1620432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Let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4067351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2321086" y="1888614"/>
              <a:ext cx="514972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1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everything 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7805812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7805812" y="1888614"/>
              <a:ext cx="190446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5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that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9953706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9" y="0"/>
                  </a:lnTo>
                  <a:lnTo>
                    <a:pt x="1958869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165542" y="1888614"/>
              <a:ext cx="153519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3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has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12814096" y="0"/>
              <a:ext cx="1632402" cy="1922598"/>
            </a:xfrm>
            <a:custGeom>
              <a:avLst/>
              <a:gdLst/>
              <a:ahLst/>
              <a:cxnLst/>
              <a:rect r="r" b="b" t="t" l="l"/>
              <a:pathLst>
                <a:path h="1922598" w="1632402">
                  <a:moveTo>
                    <a:pt x="0" y="0"/>
                  </a:moveTo>
                  <a:lnTo>
                    <a:pt x="1632403" y="0"/>
                  </a:lnTo>
                  <a:lnTo>
                    <a:pt x="1632403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2156005" y="1888614"/>
              <a:ext cx="2948584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breath 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16394193" y="0"/>
              <a:ext cx="1051974" cy="1922598"/>
            </a:xfrm>
            <a:custGeom>
              <a:avLst/>
              <a:gdLst/>
              <a:ahLst/>
              <a:cxnLst/>
              <a:rect r="r" b="b" t="t" l="l"/>
              <a:pathLst>
                <a:path h="1922598" w="1051974">
                  <a:moveTo>
                    <a:pt x="0" y="0"/>
                  </a:moveTo>
                  <a:lnTo>
                    <a:pt x="1051974" y="0"/>
                  </a:lnTo>
                  <a:lnTo>
                    <a:pt x="105197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15559857" y="1888614"/>
              <a:ext cx="272064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praise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18964665" y="0"/>
              <a:ext cx="1160820" cy="1922598"/>
            </a:xfrm>
            <a:custGeom>
              <a:avLst/>
              <a:gdLst/>
              <a:ahLst/>
              <a:cxnLst/>
              <a:rect r="r" b="b" t="t" l="l"/>
              <a:pathLst>
                <a:path h="1922598" w="1160820">
                  <a:moveTo>
                    <a:pt x="0" y="0"/>
                  </a:moveTo>
                  <a:lnTo>
                    <a:pt x="1160820" y="0"/>
                  </a:lnTo>
                  <a:lnTo>
                    <a:pt x="1160820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8735770" y="1888614"/>
              <a:ext cx="1618610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270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the </a:t>
              </a:r>
            </a:p>
          </p:txBody>
        </p:sp>
        <p:sp>
          <p:nvSpPr>
            <p:cNvPr name="Freeform 19" id="19"/>
            <p:cNvSpPr/>
            <p:nvPr/>
          </p:nvSpPr>
          <p:spPr>
            <a:xfrm flipH="false" flipV="false" rot="0">
              <a:off x="21016808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20809647" y="1888614"/>
              <a:ext cx="2373191" cy="10589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45"/>
                </a:lnSpc>
              </a:pPr>
              <a:r>
                <a:rPr lang="en-US" b="true" sz="4818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Lord!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75859" y="2550998"/>
            <a:ext cx="4536281" cy="4762500"/>
            <a:chOff x="0" y="0"/>
            <a:chExt cx="6048375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730858" y="1422956"/>
              <a:ext cx="2586658" cy="3691074"/>
            </a:xfrm>
            <a:custGeom>
              <a:avLst/>
              <a:gdLst/>
              <a:ahLst/>
              <a:cxnLst/>
              <a:rect r="r" b="b" t="t" l="l"/>
              <a:pathLst>
                <a:path h="3691074" w="2586658">
                  <a:moveTo>
                    <a:pt x="0" y="0"/>
                  </a:moveTo>
                  <a:lnTo>
                    <a:pt x="2586659" y="0"/>
                  </a:lnTo>
                  <a:lnTo>
                    <a:pt x="2586659" y="3691074"/>
                  </a:lnTo>
                  <a:lnTo>
                    <a:pt x="0" y="3691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04837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048375">
                  <a:moveTo>
                    <a:pt x="0" y="0"/>
                  </a:moveTo>
                  <a:lnTo>
                    <a:pt x="6048375" y="0"/>
                  </a:lnTo>
                  <a:lnTo>
                    <a:pt x="6048375" y="6350000"/>
                  </a:lnTo>
                  <a:lnTo>
                    <a:pt x="0" y="635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50436" y="7520364"/>
            <a:ext cx="17387128" cy="2213248"/>
            <a:chOff x="0" y="0"/>
            <a:chExt cx="23182838" cy="29509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794" cy="1922598"/>
            </a:xfrm>
            <a:custGeom>
              <a:avLst/>
              <a:gdLst/>
              <a:ahLst/>
              <a:cxnLst/>
              <a:rect r="r" b="b" t="t" l="l"/>
              <a:pathLst>
                <a:path h="1922598" w="2212794">
                  <a:moveTo>
                    <a:pt x="0" y="0"/>
                  </a:moveTo>
                  <a:lnTo>
                    <a:pt x="2212794" y="0"/>
                  </a:lnTo>
                  <a:lnTo>
                    <a:pt x="221279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296181" y="1888614"/>
              <a:ext cx="1620432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Let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4067351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2321086" y="1888614"/>
              <a:ext cx="514972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1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everything 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7805812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7805812" y="1888614"/>
              <a:ext cx="190446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5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that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9953706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9" y="0"/>
                  </a:lnTo>
                  <a:lnTo>
                    <a:pt x="1958869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0165542" y="1888614"/>
              <a:ext cx="153519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3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has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12814096" y="0"/>
              <a:ext cx="1632402" cy="1922598"/>
            </a:xfrm>
            <a:custGeom>
              <a:avLst/>
              <a:gdLst/>
              <a:ahLst/>
              <a:cxnLst/>
              <a:rect r="r" b="b" t="t" l="l"/>
              <a:pathLst>
                <a:path h="1922598" w="1632402">
                  <a:moveTo>
                    <a:pt x="0" y="0"/>
                  </a:moveTo>
                  <a:lnTo>
                    <a:pt x="1632403" y="0"/>
                  </a:lnTo>
                  <a:lnTo>
                    <a:pt x="1632403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12156005" y="1888614"/>
              <a:ext cx="2948584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breath </a:t>
              </a:r>
            </a:p>
          </p:txBody>
        </p:sp>
        <p:sp>
          <p:nvSpPr>
            <p:cNvPr name="Freeform 16" id="16"/>
            <p:cNvSpPr/>
            <p:nvPr/>
          </p:nvSpPr>
          <p:spPr>
            <a:xfrm flipH="false" flipV="false" rot="0">
              <a:off x="16394193" y="0"/>
              <a:ext cx="1051974" cy="1922598"/>
            </a:xfrm>
            <a:custGeom>
              <a:avLst/>
              <a:gdLst/>
              <a:ahLst/>
              <a:cxnLst/>
              <a:rect r="r" b="b" t="t" l="l"/>
              <a:pathLst>
                <a:path h="1922598" w="1051974">
                  <a:moveTo>
                    <a:pt x="0" y="0"/>
                  </a:moveTo>
                  <a:lnTo>
                    <a:pt x="1051974" y="0"/>
                  </a:lnTo>
                  <a:lnTo>
                    <a:pt x="105197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5559857" y="1888614"/>
              <a:ext cx="272064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praise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18964665" y="0"/>
              <a:ext cx="1160820" cy="1922598"/>
            </a:xfrm>
            <a:custGeom>
              <a:avLst/>
              <a:gdLst/>
              <a:ahLst/>
              <a:cxnLst/>
              <a:rect r="r" b="b" t="t" l="l"/>
              <a:pathLst>
                <a:path h="1922598" w="1160820">
                  <a:moveTo>
                    <a:pt x="0" y="0"/>
                  </a:moveTo>
                  <a:lnTo>
                    <a:pt x="1160820" y="0"/>
                  </a:lnTo>
                  <a:lnTo>
                    <a:pt x="1160820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18735770" y="1888614"/>
              <a:ext cx="1618610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270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the </a:t>
              </a:r>
            </a:p>
          </p:txBody>
        </p:sp>
        <p:sp>
          <p:nvSpPr>
            <p:cNvPr name="Freeform 20" id="20"/>
            <p:cNvSpPr/>
            <p:nvPr/>
          </p:nvSpPr>
          <p:spPr>
            <a:xfrm flipH="false" flipV="false" rot="0">
              <a:off x="21016808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20809647" y="1888614"/>
              <a:ext cx="2373191" cy="10589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45"/>
                </a:lnSpc>
              </a:pPr>
              <a:r>
                <a:rPr lang="en-US" b="true" sz="4818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Lord!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2286005" y="435957"/>
            <a:ext cx="13715990" cy="190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G</a:t>
            </a: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od knows that we are flawed,</a:t>
            </a:r>
          </a:p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but sent his son Jesus to rescue us;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62750" y="2101244"/>
            <a:ext cx="4762500" cy="4762500"/>
          </a:xfrm>
          <a:custGeom>
            <a:avLst/>
            <a:gdLst/>
            <a:ahLst/>
            <a:cxnLst/>
            <a:rect r="r" b="b" t="t" l="l"/>
            <a:pathLst>
              <a:path h="4762500" w="4762500">
                <a:moveTo>
                  <a:pt x="0" y="0"/>
                </a:moveTo>
                <a:lnTo>
                  <a:pt x="4762500" y="0"/>
                </a:lnTo>
                <a:lnTo>
                  <a:pt x="4762500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15532" y="508000"/>
            <a:ext cx="14856936" cy="93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G</a:t>
            </a:r>
            <a:r>
              <a:rPr lang="en-US" sz="5499">
                <a:solidFill>
                  <a:srgbClr val="737373"/>
                </a:solidFill>
                <a:latin typeface="OpenDyslexicAlta"/>
                <a:ea typeface="OpenDyslexicAlta"/>
                <a:cs typeface="OpenDyslexicAlta"/>
                <a:sym typeface="OpenDyslexicAlta"/>
              </a:rPr>
              <a:t>od loves us and wants the best for us;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50436" y="7520364"/>
            <a:ext cx="17387128" cy="2213248"/>
            <a:chOff x="0" y="0"/>
            <a:chExt cx="23182838" cy="29509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12794" cy="1922598"/>
            </a:xfrm>
            <a:custGeom>
              <a:avLst/>
              <a:gdLst/>
              <a:ahLst/>
              <a:cxnLst/>
              <a:rect r="r" b="b" t="t" l="l"/>
              <a:pathLst>
                <a:path h="1922598" w="2212794">
                  <a:moveTo>
                    <a:pt x="0" y="0"/>
                  </a:moveTo>
                  <a:lnTo>
                    <a:pt x="2212794" y="0"/>
                  </a:lnTo>
                  <a:lnTo>
                    <a:pt x="221279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296181" y="1888614"/>
              <a:ext cx="1620432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Let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4067351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2321086" y="1888614"/>
              <a:ext cx="514972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1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everything 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7805812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7805812" y="1888614"/>
              <a:ext cx="1904463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5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that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9953706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9" y="0"/>
                  </a:lnTo>
                  <a:lnTo>
                    <a:pt x="1958869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165542" y="1888614"/>
              <a:ext cx="153519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33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has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12814096" y="0"/>
              <a:ext cx="1632402" cy="1922598"/>
            </a:xfrm>
            <a:custGeom>
              <a:avLst/>
              <a:gdLst/>
              <a:ahLst/>
              <a:cxnLst/>
              <a:rect r="r" b="b" t="t" l="l"/>
              <a:pathLst>
                <a:path h="1922598" w="1632402">
                  <a:moveTo>
                    <a:pt x="0" y="0"/>
                  </a:moveTo>
                  <a:lnTo>
                    <a:pt x="1632403" y="0"/>
                  </a:lnTo>
                  <a:lnTo>
                    <a:pt x="1632403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2156005" y="1888614"/>
              <a:ext cx="2948584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9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breath 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16394193" y="0"/>
              <a:ext cx="1051974" cy="1922598"/>
            </a:xfrm>
            <a:custGeom>
              <a:avLst/>
              <a:gdLst/>
              <a:ahLst/>
              <a:cxnLst/>
              <a:rect r="r" b="b" t="t" l="l"/>
              <a:pathLst>
                <a:path h="1922598" w="1051974">
                  <a:moveTo>
                    <a:pt x="0" y="0"/>
                  </a:moveTo>
                  <a:lnTo>
                    <a:pt x="1051974" y="0"/>
                  </a:lnTo>
                  <a:lnTo>
                    <a:pt x="1051974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15559857" y="1888614"/>
              <a:ext cx="2720646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praise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18964665" y="0"/>
              <a:ext cx="1160820" cy="1922598"/>
            </a:xfrm>
            <a:custGeom>
              <a:avLst/>
              <a:gdLst/>
              <a:ahLst/>
              <a:cxnLst/>
              <a:rect r="r" b="b" t="t" l="l"/>
              <a:pathLst>
                <a:path h="1922598" w="1160820">
                  <a:moveTo>
                    <a:pt x="0" y="0"/>
                  </a:moveTo>
                  <a:lnTo>
                    <a:pt x="1160820" y="0"/>
                  </a:lnTo>
                  <a:lnTo>
                    <a:pt x="1160820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8735770" y="1888614"/>
              <a:ext cx="1618610" cy="1062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57"/>
                </a:lnSpc>
              </a:pPr>
              <a:r>
                <a:rPr lang="en-US" b="true" sz="4826" spc="270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the </a:t>
              </a:r>
            </a:p>
          </p:txBody>
        </p:sp>
        <p:sp>
          <p:nvSpPr>
            <p:cNvPr name="Freeform 19" id="19"/>
            <p:cNvSpPr/>
            <p:nvPr/>
          </p:nvSpPr>
          <p:spPr>
            <a:xfrm flipH="false" flipV="false" rot="0">
              <a:off x="21016808" y="0"/>
              <a:ext cx="1958868" cy="1922598"/>
            </a:xfrm>
            <a:custGeom>
              <a:avLst/>
              <a:gdLst/>
              <a:ahLst/>
              <a:cxnLst/>
              <a:rect r="r" b="b" t="t" l="l"/>
              <a:pathLst>
                <a:path h="1922598" w="1958868">
                  <a:moveTo>
                    <a:pt x="0" y="0"/>
                  </a:moveTo>
                  <a:lnTo>
                    <a:pt x="1958868" y="0"/>
                  </a:lnTo>
                  <a:lnTo>
                    <a:pt x="1958868" y="1922598"/>
                  </a:lnTo>
                  <a:lnTo>
                    <a:pt x="0" y="1922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20809647" y="1888614"/>
              <a:ext cx="2373191" cy="10589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45"/>
                </a:lnSpc>
              </a:pPr>
              <a:r>
                <a:rPr lang="en-US" b="true" sz="4818" spc="-4">
                  <a:solidFill>
                    <a:srgbClr val="000000"/>
                  </a:solidFill>
                  <a:latin typeface="OpenDyslexicAlta Bold"/>
                  <a:ea typeface="OpenDyslexicAlta Bold"/>
                  <a:cs typeface="OpenDyslexicAlta Bold"/>
                  <a:sym typeface="OpenDyslexicAlta Bold"/>
                </a:rPr>
                <a:t>Lord!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DAGpDKs9jQ4</dc:identifier>
  <dcterms:modified xsi:type="dcterms:W3CDTF">2011-08-01T06:04:30Z</dcterms:modified>
  <cp:revision>1</cp:revision>
  <dc:title>praise</dc:title>
</cp:coreProperties>
</file>